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5814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5814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5878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5878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5814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5878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5878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5878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5814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5878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2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5878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172196" y="408201"/>
            <a:ext cx="2906286" cy="1346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397988"/>
              </p:ext>
            </p:extLst>
          </p:nvPr>
        </p:nvGraphicFramePr>
        <p:xfrm>
          <a:off x="65513" y="452534"/>
          <a:ext cx="5878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172200" y="2808922"/>
            <a:ext cx="2906286" cy="356891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10" y="411311"/>
            <a:ext cx="1384259" cy="13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164421" y="1775885"/>
            <a:ext cx="2906285" cy="10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620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&amp;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365</cp:revision>
  <dcterms:created xsi:type="dcterms:W3CDTF">2024-10-25T03:38:58Z</dcterms:created>
  <dcterms:modified xsi:type="dcterms:W3CDTF">2026-01-20T02:43:06Z</dcterms:modified>
</cp:coreProperties>
</file>